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274" r:id="rId3"/>
    <p:sldId id="443" r:id="rId4"/>
    <p:sldId id="413" r:id="rId5"/>
    <p:sldId id="416" r:id="rId6"/>
    <p:sldId id="418" r:id="rId7"/>
    <p:sldId id="364" r:id="rId8"/>
    <p:sldId id="379" r:id="rId9"/>
    <p:sldId id="471" r:id="rId10"/>
    <p:sldId id="483" r:id="rId11"/>
    <p:sldId id="484" r:id="rId12"/>
    <p:sldId id="383" r:id="rId13"/>
    <p:sldId id="444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F9103F-9F3A-4731-A551-D101AD4EEFB8}" v="2" dt="2025-12-09T11:18:03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Doing words</a:t>
          </a:r>
        </a:p>
      </dgm:t>
    </dgm:pt>
    <dgm:pt modelId="{65A2481F-9D84-47CA-923A-7D943507592B}" type="parTrans" cxnId="{ECBD7E99-5C37-4354-87EA-81DB40DDE1FD}">
      <dgm:prSet/>
      <dgm:spPr/>
      <dgm:t>
        <a:bodyPr/>
        <a:lstStyle/>
        <a:p>
          <a:endParaRPr lang="en-GB"/>
        </a:p>
      </dgm:t>
    </dgm:pt>
    <dgm:pt modelId="{F64110A2-4EAA-4263-8FBF-3F242E239D34}" type="sibTrans" cxnId="{ECBD7E99-5C37-4354-87EA-81DB40DDE1FD}">
      <dgm:prSet/>
      <dgm:spPr/>
      <dgm:t>
        <a:bodyPr/>
        <a:lstStyle/>
        <a:p>
          <a:endParaRPr lang="en-GB"/>
        </a:p>
      </dgm:t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Being words</a:t>
          </a:r>
        </a:p>
      </dgm:t>
    </dgm:pt>
    <dgm:pt modelId="{A459EE49-B66C-4C24-AF04-16EA8F1131D0}" type="parTrans" cxnId="{4A6CD288-2AED-41B4-AAB0-DF274B406E51}">
      <dgm:prSet/>
      <dgm:spPr/>
      <dgm:t>
        <a:bodyPr/>
        <a:lstStyle/>
        <a:p>
          <a:endParaRPr lang="en-GB"/>
        </a:p>
      </dgm:t>
    </dgm:pt>
    <dgm:pt modelId="{AD4DF221-C512-4C7C-BF4B-5A065AAF7E2E}" type="sibTrans" cxnId="{4A6CD288-2AED-41B4-AAB0-DF274B406E5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0" presStyleCnt="2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0" presStyleCnt="2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1" presStyleCnt="2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1" presStyleCnt="2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1" destOrd="0" parTransId="{A459EE49-B66C-4C24-AF04-16EA8F1131D0}" sibTransId="{AD4DF221-C512-4C7C-BF4B-5A065AAF7E2E}"/>
    <dgm:cxn modelId="{ECBD7E99-5C37-4354-87EA-81DB40DDE1FD}" srcId="{EBA8B7DB-6598-4380-B1E1-363E74D81801}" destId="{D19B0319-1D30-4478-91F6-15B83627BB54}" srcOrd="0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593B1E9-FB5F-4EDB-B78F-C2F0279EBBE9}" type="presParOf" srcId="{F965F83D-9EC5-422A-AC7F-21013E865C34}" destId="{FB85FA28-91DB-4832-9349-98EDB06B9E7F}" srcOrd="0" destOrd="0" presId="urn:microsoft.com/office/officeart/2005/8/layout/hierarchy6"/>
    <dgm:cxn modelId="{8F1BBE64-EC54-4B7F-8D30-E7B05969DED8}" type="presParOf" srcId="{F965F83D-9EC5-422A-AC7F-21013E865C34}" destId="{F10B910B-A8C3-439F-81A7-FF1F56349E2C}" srcOrd="1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2" destOrd="0" presId="urn:microsoft.com/office/officeart/2005/8/layout/hierarchy6"/>
    <dgm:cxn modelId="{2CD6B43F-2831-4501-95E1-403D5B0E223A}" type="presParOf" srcId="{F965F83D-9EC5-422A-AC7F-21013E865C34}" destId="{54BC0575-71A1-4BCE-8416-E17845131431}" srcOrd="3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65921" y="1465922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3938136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873382" y="0"/>
              </a:moveTo>
              <a:lnTo>
                <a:pt x="873382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3266303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words</a:t>
          </a:r>
        </a:p>
      </dsp:txBody>
      <dsp:txXfrm>
        <a:off x="3292539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873382" y="179155"/>
              </a:lnTo>
              <a:lnTo>
                <a:pt x="873382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013068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Being words</a:t>
          </a:r>
        </a:p>
      </dsp:txBody>
      <dsp:txXfrm>
        <a:off x="5039304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5.png"/><Relationship Id="rId9" Type="http://schemas.microsoft.com/office/2007/relationships/diagramDrawing" Target="../diagrams/drawin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BB43-9054-EC55-0A3D-BBD509442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4B7507-B533-15B2-99B3-B28A3B2B1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00FF8AB-C55D-952A-0E1C-134DF4EFE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AC073-C943-48A4-AEE1-DC0E2D916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8D2FDA-963B-A0D3-D270-A4383C374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325F6A-6248-04AF-5312-B07D5638CB41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B8CFA77-04B0-938D-EF18-F93BF3ED7186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89755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are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words. 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tell us what someone or something is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can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 out, it’s probably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Think of them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superheroes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are always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2228452" y="2986597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doing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8267699" y="2977857"/>
            <a:ext cx="3571173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3 more doing words?</a:t>
            </a:r>
          </a:p>
        </p:txBody>
      </p:sp>
      <p:pic>
        <p:nvPicPr>
          <p:cNvPr id="7" name="Picture 6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C2786EE-56FA-BB84-CB90-5FB7D8C19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836" y="2094649"/>
            <a:ext cx="3738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  <p:sp>
        <p:nvSpPr>
          <p:cNvPr id="15" name="Rectangle: Rounded Corners 14">
            <a:hlinkClick r:id="rId4"/>
            <a:extLst>
              <a:ext uri="{FF2B5EF4-FFF2-40B4-BE49-F238E27FC236}">
                <a16:creationId xmlns:a16="http://schemas.microsoft.com/office/drawing/2014/main" id="{05DA73A3-8C25-C7FD-E03C-84C2BD864458}"/>
              </a:ext>
            </a:extLst>
          </p:cNvPr>
          <p:cNvSpPr/>
          <p:nvPr/>
        </p:nvSpPr>
        <p:spPr>
          <a:xfrm>
            <a:off x="4349966" y="6125019"/>
            <a:ext cx="3492065" cy="54435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door.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“barks”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sings beautifully.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maths!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computer shows the answer.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28653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man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sings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beautifully.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love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maths!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computer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shows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the answer.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7773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07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Microsoft Office PowerPoint</Application>
  <PresentationFormat>Widescreen</PresentationFormat>
  <Paragraphs>94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Doing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2025-12-22T09:56:21Z</dcterms:modified>
</cp:coreProperties>
</file>